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9D"/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B84FD1-BC90-108C-82D9-E0E9CAD71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797A5-FB7A-C476-4572-48380BC2A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75E7-7936-4A4C-8886-E2AEA7B44F4D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1B370-BBAD-8E2E-20F2-BB46C263E7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B4C91-7727-A237-4939-18E6ADAF7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ECC0-A5E4-E442-8340-4FF9E5D85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ACB38727-B49C-D159-9BC3-ABB7EF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45419C14-E5D6-5CA3-227A-A87195012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A4C8C59-7E73-C444-B318-3209F6635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355" y="69574"/>
            <a:ext cx="1003088" cy="884078"/>
          </a:xfrm>
          <a:prstGeom prst="rect">
            <a:avLst/>
          </a:prstGeom>
        </p:spPr>
      </p:pic>
      <p:pic>
        <p:nvPicPr>
          <p:cNvPr id="2" name="Picture 1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64FD727C-8E7C-8F43-54BF-D3D1FDC4FE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A4C8C59-7E73-C444-B318-3209F6635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355" y="69574"/>
            <a:ext cx="1003088" cy="8840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FB29C0-08AA-9717-E338-422C7B802E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296" y="154610"/>
            <a:ext cx="1444210" cy="8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2981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Clarity City" pitchFamily="2" charset="77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1970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Clarity City" pitchFamily="2" charset="77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383804" y="-1335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larity City" pitchFamily="2" charset="77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403682" y="933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larity City" pitchFamily="2" charset="77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21594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Clarity City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43</cp:revision>
  <dcterms:created xsi:type="dcterms:W3CDTF">2019-07-29T21:37:05Z</dcterms:created>
  <dcterms:modified xsi:type="dcterms:W3CDTF">2023-06-12T18:56:52Z</dcterms:modified>
</cp:coreProperties>
</file>