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4"/>
    <p:restoredTop sz="94694"/>
  </p:normalViewPr>
  <p:slideViewPr>
    <p:cSldViewPr snapToGrid="0" snapToObjects="1">
      <p:cViewPr>
        <p:scale>
          <a:sx n="160" d="100"/>
          <a:sy n="160" d="100"/>
        </p:scale>
        <p:origin x="2128" y="1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689D6234-0911-446D-A44B-76B89E8AE1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 logo with white text&#10;&#10;Description automatically generated">
            <a:extLst>
              <a:ext uri="{FF2B5EF4-FFF2-40B4-BE49-F238E27FC236}">
                <a16:creationId xmlns:a16="http://schemas.microsoft.com/office/drawing/2014/main" id="{8C426E08-114C-0653-33E4-05C44F02E6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73739" y="722409"/>
            <a:ext cx="7244522" cy="443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39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2269DF55-E858-AAAD-2B00-85787FB7AA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A logo with white text&#10;&#10;Description automatically generated">
            <a:extLst>
              <a:ext uri="{FF2B5EF4-FFF2-40B4-BE49-F238E27FC236}">
                <a16:creationId xmlns:a16="http://schemas.microsoft.com/office/drawing/2014/main" id="{335F6317-F166-AC1C-1C31-6E941F0EAB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90365" y="-144283"/>
            <a:ext cx="3468013" cy="21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28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20DCA8E5-45BE-09E6-C4DC-1ADB738033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6575"/>
            <a:ext cx="12192000" cy="831705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93A3D6-A9B7-3A5F-96AC-E6FDD47F6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110" y="1150374"/>
            <a:ext cx="11149780" cy="5026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 descr="A logo with white text&#10;&#10;Description automatically generated">
            <a:extLst>
              <a:ext uri="{FF2B5EF4-FFF2-40B4-BE49-F238E27FC236}">
                <a16:creationId xmlns:a16="http://schemas.microsoft.com/office/drawing/2014/main" id="{91E376B5-E74C-97A5-27A4-9069F1606B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3004" y="-58776"/>
            <a:ext cx="1357886" cy="83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19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480CF-C0EE-5943-BFB9-C1638E11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0343D-9B93-C141-A537-E7FE8084E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45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72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342D4B4-BF92-D14A-BF1C-9878B92A2A3D}"/>
              </a:ext>
            </a:extLst>
          </p:cNvPr>
          <p:cNvSpPr txBox="1">
            <a:spLocks/>
          </p:cNvSpPr>
          <p:nvPr/>
        </p:nvSpPr>
        <p:spPr>
          <a:xfrm>
            <a:off x="559904" y="31500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E3EC15-5521-4C4D-8C50-80159D61BEC0}"/>
              </a:ext>
            </a:extLst>
          </p:cNvPr>
          <p:cNvSpPr txBox="1">
            <a:spLocks/>
          </p:cNvSpPr>
          <p:nvPr/>
        </p:nvSpPr>
        <p:spPr>
          <a:xfrm>
            <a:off x="559904" y="21398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5287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BFD17D-31AE-162F-4E99-13AAC9120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4FD3F22-1B2A-E5B1-8EFB-7AD63785E7C7}"/>
              </a:ext>
            </a:extLst>
          </p:cNvPr>
          <p:cNvSpPr txBox="1">
            <a:spLocks/>
          </p:cNvSpPr>
          <p:nvPr/>
        </p:nvSpPr>
        <p:spPr>
          <a:xfrm>
            <a:off x="342722" y="-2615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203427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5012</TotalTime>
  <Words>18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Contini</dc:creator>
  <cp:lastModifiedBy>Melissa Schmidt</cp:lastModifiedBy>
  <cp:revision>26</cp:revision>
  <dcterms:created xsi:type="dcterms:W3CDTF">2019-07-29T21:37:05Z</dcterms:created>
  <dcterms:modified xsi:type="dcterms:W3CDTF">2023-08-10T21:47:09Z</dcterms:modified>
</cp:coreProperties>
</file>